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jpeg" ContentType="image/jpeg"/>
  <Override PartName="/ppt/media/image17.png" ContentType="image/png"/>
  <Override PartName="/ppt/media/image9.png" ContentType="image/png"/>
  <Override PartName="/ppt/media/image30.png" ContentType="image/png"/>
  <Override PartName="/ppt/media/image7.jpeg" ContentType="image/jpeg"/>
  <Override PartName="/ppt/media/image18.png" ContentType="image/png"/>
  <Override PartName="/ppt/media/image28.jpeg" ContentType="image/jpeg"/>
  <Override PartName="/ppt/media/image11.png" ContentType="image/png"/>
  <Override PartName="/ppt/media/image5.png" ContentType="image/png"/>
  <Override PartName="/ppt/media/image35.png" ContentType="image/png"/>
  <Override PartName="/ppt/media/image31.jpeg" ContentType="image/jpeg"/>
  <Override PartName="/ppt/media/image4.jpeg" ContentType="image/jpeg"/>
  <Override PartName="/ppt/media/image12.png" ContentType="image/png"/>
  <Override PartName="/ppt/media/image8.png" ContentType="image/png"/>
  <Override PartName="/ppt/media/image13.png" ContentType="image/png"/>
  <Override PartName="/ppt/media/image34.jpeg" ContentType="image/jpeg"/>
  <Override PartName="/ppt/media/image3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2.png" ContentType="image/png"/>
  <Override PartName="/ppt/media/image25.jpeg" ContentType="image/jpeg"/>
  <Override PartName="/ppt/media/image32.png" ContentType="image/png"/>
  <Override PartName="/ppt/media/image1.jpeg" ContentType="image/jpeg"/>
  <Override PartName="/ppt/media/image33.png" ContentType="image/png"/>
  <Override PartName="/ppt/media/image3.png" ContentType="image/png"/>
  <Override PartName="/ppt/media/image26.png" ContentType="image/png"/>
  <Override PartName="/ppt/media/image10.jpeg" ContentType="image/jpeg"/>
  <Override PartName="/ppt/media/image14.png" ContentType="image/png"/>
  <Override PartName="/ppt/media/image15.jpeg" ContentType="image/jpeg"/>
  <Override PartName="/ppt/media/image16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180000"/>
            <a:ext cx="10079280" cy="52192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"/>
          <p:cNvSpPr/>
          <p:nvPr/>
        </p:nvSpPr>
        <p:spPr>
          <a:xfrm>
            <a:off x="1960920" y="221760"/>
            <a:ext cx="66783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264240" y="1490040"/>
            <a:ext cx="9635040" cy="39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Integrantes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Andrey Bibiano Jardim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Bárbara Gabriela Evangelista Paixão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Evellyn Andrade Alves da Silva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Ferreira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Thiago Muniz Severino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Orientador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Prof. Dr. Carlos Alberto Marques Pietrobon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9280" cy="78192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9180000" y="4643640"/>
            <a:ext cx="866160" cy="74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/>
          <p:nvPr/>
        </p:nvSpPr>
        <p:spPr>
          <a:xfrm>
            <a:off x="0" y="180000"/>
            <a:ext cx="10079280" cy="52192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"/>
          <p:cNvSpPr/>
          <p:nvPr/>
        </p:nvSpPr>
        <p:spPr>
          <a:xfrm>
            <a:off x="1960920" y="221760"/>
            <a:ext cx="66783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264240" y="1490040"/>
            <a:ext cx="9635040" cy="26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Agradecimentos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PUC MINAS pelo excelente conteúdo didático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orientador Prof. Dr. Carlos Alberto Marques Pietrobon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esforço e aprendizado.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9280" cy="78192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960" cy="53208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4"/>
          <a:stretch/>
        </p:blipFill>
        <p:spPr>
          <a:xfrm>
            <a:off x="1440000" y="3137760"/>
            <a:ext cx="7019280" cy="109764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>
            <a:off x="1440000" y="4236480"/>
            <a:ext cx="701928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  </a:t>
            </a: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Andrey Jardim    Bárbara Gabriela    Leonardo Santos   Leonardo Ferreira    Evellyn Andrade     Thiago Muniz</a:t>
            </a:r>
            <a:endParaRPr b="0" lang="pt-BR" sz="800" spc="-1" strike="noStrike">
              <a:latin typeface="Source Code Pro"/>
            </a:endParaRPr>
          </a:p>
          <a:p>
            <a:pPr>
              <a:lnSpc>
                <a:spcPct val="100000"/>
              </a:lnSpc>
              <a:buNone/>
            </a:pPr>
            <a:endParaRPr b="0" lang="pt-BR" sz="800" spc="-1" strike="noStrike">
              <a:latin typeface="Source Code Pro"/>
            </a:endParaRPr>
          </a:p>
        </p:txBody>
      </p:sp>
      <p:sp>
        <p:nvSpPr>
          <p:cNvPr id="99" name=""/>
          <p:cNvSpPr/>
          <p:nvPr/>
        </p:nvSpPr>
        <p:spPr>
          <a:xfrm>
            <a:off x="2094480" y="4659480"/>
            <a:ext cx="604584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O NOSSO MUITO OBRIGADO A TODOS VOCÊS !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180000"/>
            <a:ext cx="10079280" cy="52192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1960920" y="221760"/>
            <a:ext cx="66783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264240" y="1490040"/>
            <a:ext cx="9635040" cy="31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Problema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Dificuldades no gerenciamento de dados de pessoas;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Prejuízos financeiros;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Perda de oportunidades de negócios;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Problemas de comunicação;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Riscos de segurança;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Impacto na reputação da empresa.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9280" cy="78192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9430200" y="4860000"/>
            <a:ext cx="615960" cy="53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0" y="180000"/>
            <a:ext cx="10079280" cy="52192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1960920" y="221760"/>
            <a:ext cx="66783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264240" y="1490040"/>
            <a:ext cx="9635040" cy="275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Solução</a:t>
            </a:r>
            <a:br/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um sistema com uma abordagem mais seletiva, sendo uma ferramenta que permite a organização e registro de dados relevantes para uma determinada finalidade.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Customização de cadastros segundo segmento de atuação;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Exemplo: Hotelaria, Clínica médica, Centros automotivos, etc.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9280" cy="78192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960" cy="53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0" y="180000"/>
            <a:ext cx="10079280" cy="52192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/>
          <p:nvPr/>
        </p:nvSpPr>
        <p:spPr>
          <a:xfrm>
            <a:off x="1960920" y="221760"/>
            <a:ext cx="66783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9280" cy="781920"/>
          </a:xfrm>
          <a:prstGeom prst="rect">
            <a:avLst/>
          </a:prstGeom>
          <a:ln w="0">
            <a:noFill/>
          </a:ln>
        </p:spPr>
      </p:pic>
      <p:sp>
        <p:nvSpPr>
          <p:cNvPr id="56" name=""/>
          <p:cNvSpPr/>
          <p:nvPr/>
        </p:nvSpPr>
        <p:spPr>
          <a:xfrm>
            <a:off x="-32760" y="1260000"/>
            <a:ext cx="10112040" cy="359928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960" cy="53208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/>
          <p:nvPr/>
        </p:nvSpPr>
        <p:spPr>
          <a:xfrm>
            <a:off x="84240" y="1310040"/>
            <a:ext cx="9635040" cy="26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5045040" y="1800000"/>
            <a:ext cx="4674240" cy="287928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5"/>
          <a:stretch/>
        </p:blipFill>
        <p:spPr>
          <a:xfrm>
            <a:off x="185040" y="1800000"/>
            <a:ext cx="4674240" cy="28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"/>
          <p:cNvSpPr/>
          <p:nvPr/>
        </p:nvSpPr>
        <p:spPr>
          <a:xfrm>
            <a:off x="0" y="180000"/>
            <a:ext cx="10079280" cy="52192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1960920" y="221760"/>
            <a:ext cx="66783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9280" cy="78192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/>
          <p:nvPr/>
        </p:nvSpPr>
        <p:spPr>
          <a:xfrm>
            <a:off x="-32760" y="1260000"/>
            <a:ext cx="10112040" cy="359928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960" cy="532080"/>
          </a:xfrm>
          <a:prstGeom prst="rect">
            <a:avLst/>
          </a:prstGeom>
          <a:ln w="0">
            <a:noFill/>
          </a:ln>
        </p:spPr>
      </p:pic>
      <p:sp>
        <p:nvSpPr>
          <p:cNvPr id="66" name=""/>
          <p:cNvSpPr/>
          <p:nvPr/>
        </p:nvSpPr>
        <p:spPr>
          <a:xfrm>
            <a:off x="84240" y="1310040"/>
            <a:ext cx="9635040" cy="26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4"/>
          <a:stretch/>
        </p:blipFill>
        <p:spPr>
          <a:xfrm>
            <a:off x="180000" y="1800000"/>
            <a:ext cx="4673880" cy="287928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5"/>
          <a:stretch/>
        </p:blipFill>
        <p:spPr>
          <a:xfrm>
            <a:off x="5044680" y="1800000"/>
            <a:ext cx="4674600" cy="28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/>
          <p:nvPr/>
        </p:nvSpPr>
        <p:spPr>
          <a:xfrm>
            <a:off x="0" y="180000"/>
            <a:ext cx="10079280" cy="52192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1960920" y="221760"/>
            <a:ext cx="66783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9280" cy="781920"/>
          </a:xfrm>
          <a:prstGeom prst="rect">
            <a:avLst/>
          </a:prstGeom>
          <a:ln w="0">
            <a:noFill/>
          </a:ln>
        </p:spPr>
      </p:pic>
      <p:sp>
        <p:nvSpPr>
          <p:cNvPr id="72" name=""/>
          <p:cNvSpPr/>
          <p:nvPr/>
        </p:nvSpPr>
        <p:spPr>
          <a:xfrm>
            <a:off x="-32760" y="1260000"/>
            <a:ext cx="10112040" cy="359928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960" cy="53208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/>
          <p:nvPr/>
        </p:nvSpPr>
        <p:spPr>
          <a:xfrm>
            <a:off x="84240" y="1310040"/>
            <a:ext cx="9635040" cy="26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4"/>
          <a:stretch/>
        </p:blipFill>
        <p:spPr>
          <a:xfrm>
            <a:off x="180000" y="1796760"/>
            <a:ext cx="4679280" cy="288252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5"/>
          <a:stretch/>
        </p:blipFill>
        <p:spPr>
          <a:xfrm>
            <a:off x="5040000" y="1800000"/>
            <a:ext cx="4679280" cy="288252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"/>
          <p:cNvSpPr/>
          <p:nvPr/>
        </p:nvSpPr>
        <p:spPr>
          <a:xfrm>
            <a:off x="0" y="180000"/>
            <a:ext cx="10079280" cy="52192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"/>
          <p:cNvSpPr/>
          <p:nvPr/>
        </p:nvSpPr>
        <p:spPr>
          <a:xfrm>
            <a:off x="1960920" y="221760"/>
            <a:ext cx="66783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264240" y="1490040"/>
            <a:ext cx="9635040" cy="26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foi feito até agora?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todos os requisitos do sistema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PHP para transportar variáveis via REST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Classe de abstração de banco de dados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CRUD (Create, Read, Update, Delete) de todas as áreas do sistema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9280" cy="78192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960" cy="53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0" y="180000"/>
            <a:ext cx="10079280" cy="52192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>
            <a:off x="1960920" y="221760"/>
            <a:ext cx="66783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264240" y="1490040"/>
            <a:ext cx="9635040" cy="39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falta fazer?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filtros mais avançados.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Quero filtrar todos que nasceram entre 02/08/1980 a 02/09/2009.</a:t>
            </a:r>
            <a:br/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banco de dados, para que o sistema funcione de forma síncrona em rede.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Usando um SGDB real, e não local storage.</a:t>
            </a:r>
            <a:br/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Relatórios impressos e personalizados de cada listagem.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Logotipo da empresa, endereço, CNPJ, exportação em PDF.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9280" cy="78192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960" cy="53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"/>
          <p:cNvSpPr/>
          <p:nvPr/>
        </p:nvSpPr>
        <p:spPr>
          <a:xfrm>
            <a:off x="0" y="180000"/>
            <a:ext cx="10079280" cy="52192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"/>
          <p:cNvSpPr/>
          <p:nvPr/>
        </p:nvSpPr>
        <p:spPr>
          <a:xfrm>
            <a:off x="1960920" y="221760"/>
            <a:ext cx="6678360" cy="10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264240" y="1490040"/>
            <a:ext cx="9635040" cy="35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aprendemos?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Metodologia ágil e Engenharia de Software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Dailys, Kanban, trabalhar dentro das sprints, divisão de tarefas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Trabalho em equipe remota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Diferença entre horários e disponibilidade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Programação e webdesigning.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9280" cy="78192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960" cy="53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Application>LibreOffice/7.2.7.2$Linux_X86_64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2023-06-19T11:07:36Z</dcterms:created>
  <dc:creator/>
  <dc:description/>
  <dc:language>pt-BR</dc:language>
  <cp:lastModifiedBy/>
  <dcterms:modified xsi:type="dcterms:W3CDTF">2023-06-19T14:23:20Z</dcterms:modified>
  <cp:revision>64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